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29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81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39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18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63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53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0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29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80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85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02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27886-8183-4241-8052-5566E6D50C50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EC1B8-E75B-4F12-A1DD-BCB078327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5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0984" y="262192"/>
            <a:ext cx="11301046" cy="5643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4. 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ПЕРСОНАЛОМ ТОРГОВОГО ПРЕДПРИЯТИЯ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47788" indent="-898525"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4.1. Общие принципы управления персоналом торгового предприятия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defTabSz="492125">
              <a:lnSpc>
                <a:spcPct val="107000"/>
              </a:lnSpc>
              <a:spcAft>
                <a:spcPts val="0"/>
              </a:spcAft>
              <a:tabLst>
                <a:tab pos="1254125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4.2.	 Управление численностью и составом персонала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defTabSz="492125">
              <a:lnSpc>
                <a:spcPct val="107000"/>
              </a:lnSpc>
              <a:spcAft>
                <a:spcPts val="0"/>
              </a:spcAft>
              <a:tabLst>
                <a:tab pos="1254125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4.3.	 Управление производительностью труда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defTabSz="492125">
              <a:lnSpc>
                <a:spcPct val="107000"/>
              </a:lnSpc>
              <a:spcAft>
                <a:spcPts val="0"/>
              </a:spcAft>
              <a:tabLst>
                <a:tab pos="1254125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4.4.	 Управление стимулированием труда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defTabSz="492125">
              <a:lnSpc>
                <a:spcPct val="107000"/>
              </a:lnSpc>
              <a:spcAft>
                <a:spcPts val="0"/>
              </a:spcAft>
              <a:tabLst>
                <a:tab pos="1254125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4.5.	 Управление конфликтами в коллективе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644" y="97248"/>
            <a:ext cx="11242431" cy="667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целях эффективного управления процессом формирования и использования персонала на предприятиях торговли применяется классификация работников по следующим основным признакам:</a:t>
            </a:r>
          </a:p>
          <a:p>
            <a:pPr algn="just" defTabSz="182563">
              <a:lnSpc>
                <a:spcPct val="150000"/>
              </a:lnSpc>
              <a:spcAft>
                <a:spcPts val="0"/>
              </a:spcAft>
            </a:pPr>
            <a:r>
              <a:rPr lang="ru-RU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 По категориям. В составе персонала предприятий розничной торговли выделяют три категории работников: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персонал управления;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торгово-оперативный персонал;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вспомогательный персонал.</a:t>
            </a:r>
            <a:endParaRPr lang="ru-RU" sz="1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должностям и профессиям. 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специальностям.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уровню квалификации. 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полу и возрасту. 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стажу работы, в торговле.</a:t>
            </a:r>
            <a:endParaRPr lang="en-US" sz="1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собственности.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трудовых отношений. </a:t>
            </a:r>
            <a:endParaRPr lang="ru-RU" sz="1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20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092" y="450504"/>
            <a:ext cx="111017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Главная цель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управления персоналом состоит в формировании численности и состава работников, отвечающих специфике деятельности данного торгового предприятия и способных обеспечивать основные задачи его развития в предстоящем периоде.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356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031" y="603014"/>
            <a:ext cx="11254154" cy="5141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07000"/>
              </a:lnSpc>
              <a:spcAft>
                <a:spcPts val="800"/>
              </a:spcAft>
              <a:buAutoNum type="arabicPeriod" startAt="2"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численностью и составом персонала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Основной целью управления численностью и составом персонала являются оптимизация затрат живого труда на выполнение основных видов работ, связанных с деятельностью торгового предприятия, и обеспечение заполнения необходимых рабочих мест работниками соответствующих профессий, специальностей и уровней квалификации.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05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2707" y="302359"/>
            <a:ext cx="11078307" cy="5174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численностью и составом персонала охватывает ряд последовательно выполняемых этапов работ: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Проектирование трудовых процессов на предприятиях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Нормирование затрат труда на выполнение отдельных работ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численности работников отдельных должностей, профессий и уровней квалификации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персонала предприятия </a:t>
            </a:r>
          </a:p>
        </p:txBody>
      </p:sp>
    </p:spTree>
    <p:extLst>
      <p:ext uri="{BB962C8B-B14F-4D97-AF65-F5344CB8AC3E}">
        <p14:creationId xmlns:p14="http://schemas.microsoft.com/office/powerpoint/2010/main" val="385161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4465" y="582994"/>
            <a:ext cx="11375136" cy="5531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07000"/>
              </a:lnSpc>
              <a:spcAft>
                <a:spcPts val="800"/>
              </a:spcAft>
              <a:buAutoNum type="arabicPeriod" startAt="3"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производительностью труда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производительностью труда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отношение основных результатов деятельности торгового предприятия и отдельных его работников к затратам труда персонала на ее осуществление в определенном периоде.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целью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производительностью труда на торговом предприятии являются поиск и реализация возможных резервов ее роста при обеспечении высокого уровня торгового обслуживания покупателей. Это управление охватывает ряд последовательно выполняемых этапов работ.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796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860" y="0"/>
            <a:ext cx="1146516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 производительности труда обеспечивают следующие мероприятия:</a:t>
            </a: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269875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	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совершенствование организационной структуры управления предприятием, форм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товарной специализации отдельных структурных единиц и подразделений; внедрение прогрессивных форм организации труда; совершенствование режимов работы магазинов и т.п.;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9875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технические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повышение уровня механизации труда работников; внедрение более производительных машин, механизмов и оборудования и т.п.;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технологические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внедрение прогрессивной технологии товародвижения с использованием тары- оборудования; методов продажи товаров и новых видов торговых услуг покупателям; совершенствование технологии осуществления погрузочно-разгрузочных работ и т.п.;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г)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экономические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право самостоятельного распоряжения частью суммы полученной прибыли; совершенствование системы участия наемных работников в прибылях и т.п.;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д)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социальные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укрепление трудовой дисциплины на предприятии; совершенствование условий труда и быта персонала; создание благоприятного психологического климата и т.п.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09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8923" y="448074"/>
            <a:ext cx="11301046" cy="5965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	Управление стимулированием труда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Основной целью управления стимулированием труда является обеспечение роста доходов персонала и дифференциации их выплат и соответствии с трудовым вкладом отдельных работников в общие результаты деятельности торгового предприятия.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597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646" y="185301"/>
            <a:ext cx="1131276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стимулированием труда охватывает ряд последовательно выполняемых этапов работ.</a:t>
            </a:r>
          </a:p>
          <a:p>
            <a:pPr indent="450215" algn="just">
              <a:spcAft>
                <a:spcPts val="0"/>
              </a:spcAft>
            </a:pP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форм и систем заработной платы</a:t>
            </a:r>
          </a:p>
          <a:p>
            <a:pPr marL="342900" indent="-34290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на предприятии гибкой тарифной системы заработной платы</a:t>
            </a:r>
          </a:p>
          <a:p>
            <a:pPr marL="342900" indent="-34290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системы дополнительного материального и нематериального стимулирования отдельных аспектов трудовой активности работников</a:t>
            </a:r>
          </a:p>
          <a:p>
            <a:pPr marL="342900" indent="-34290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условий материального стимулирования наиболее квалифицированных работников</a:t>
            </a:r>
          </a:p>
          <a:p>
            <a:pPr marL="342900" indent="-342900"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средств на стимулирование труда </a:t>
            </a:r>
          </a:p>
        </p:txBody>
      </p:sp>
    </p:spTree>
    <p:extLst>
      <p:ext uri="{BB962C8B-B14F-4D97-AF65-F5344CB8AC3E}">
        <p14:creationId xmlns:p14="http://schemas.microsoft.com/office/powerpoint/2010/main" val="30831319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269</Words>
  <Application>Microsoft Office PowerPoint</Application>
  <PresentationFormat>Широкоэкранный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Коршикова</dc:creator>
  <cp:lastModifiedBy>Марина Коршикова</cp:lastModifiedBy>
  <cp:revision>5</cp:revision>
  <dcterms:created xsi:type="dcterms:W3CDTF">2017-03-27T07:55:55Z</dcterms:created>
  <dcterms:modified xsi:type="dcterms:W3CDTF">2017-03-27T11:14:58Z</dcterms:modified>
</cp:coreProperties>
</file>